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65" r:id="rId6"/>
    <p:sldId id="260" r:id="rId7"/>
    <p:sldId id="261" r:id="rId8"/>
    <p:sldId id="268" r:id="rId9"/>
    <p:sldId id="269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C71E40-5027-4433-A5B2-4107B34941F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EC57345-6B19-41BB-90A7-D65F8FF197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1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1E40-5027-4433-A5B2-4107B34941F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7345-6B19-41BB-90A7-D65F8FF19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1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1E40-5027-4433-A5B2-4107B34941F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7345-6B19-41BB-90A7-D65F8FF197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502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1E40-5027-4433-A5B2-4107B34941F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7345-6B19-41BB-90A7-D65F8FF1975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746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1E40-5027-4433-A5B2-4107B34941F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7345-6B19-41BB-90A7-D65F8FF19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86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1E40-5027-4433-A5B2-4107B34941F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7345-6B19-41BB-90A7-D65F8FF1975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216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1E40-5027-4433-A5B2-4107B34941F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7345-6B19-41BB-90A7-D65F8FF197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1E40-5027-4433-A5B2-4107B34941F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7345-6B19-41BB-90A7-D65F8FF1975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931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1E40-5027-4433-A5B2-4107B34941F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7345-6B19-41BB-90A7-D65F8FF1975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59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1E40-5027-4433-A5B2-4107B34941F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7345-6B19-41BB-90A7-D65F8FF19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9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1E40-5027-4433-A5B2-4107B34941F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7345-6B19-41BB-90A7-D65F8FF197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83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1E40-5027-4433-A5B2-4107B34941F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7345-6B19-41BB-90A7-D65F8FF19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1E40-5027-4433-A5B2-4107B34941F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7345-6B19-41BB-90A7-D65F8FF1975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30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1E40-5027-4433-A5B2-4107B34941F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7345-6B19-41BB-90A7-D65F8FF1975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87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1E40-5027-4433-A5B2-4107B34941F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7345-6B19-41BB-90A7-D65F8FF19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2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1E40-5027-4433-A5B2-4107B34941F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7345-6B19-41BB-90A7-D65F8FF197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43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1E40-5027-4433-A5B2-4107B34941F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7345-6B19-41BB-90A7-D65F8FF19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6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C71E40-5027-4433-A5B2-4107B34941F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C57345-6B19-41BB-90A7-D65F8FF19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National Science Bowl Club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</a:p>
          <a:p>
            <a:r>
              <a:rPr lang="en-US" dirty="0" smtClean="0"/>
              <a:t>Please sign in…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Dues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Everyone must make 5 toss-up and 5 bonus questions, each from a different category, for every meeting.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a member is late in turning in questions, he/she will have to turn in double the amount missed plus the regular amount for the next week.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team who wins the competition during a meeting will be able to turn in 3 questions at the next meeting instead of 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2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Interested members, please sign up here: </a:t>
            </a:r>
            <a:r>
              <a:rPr lang="en-US" b="1" dirty="0" smtClean="0"/>
              <a:t>www.tinyurl.com/NSBmember2015</a:t>
            </a:r>
            <a:endParaRPr lang="en-US" dirty="0" smtClean="0"/>
          </a:p>
          <a:p>
            <a:r>
              <a:rPr lang="en-US" dirty="0" smtClean="0"/>
              <a:t>We would love for parents to help out and volunteer.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43" y="262094"/>
            <a:ext cx="10515600" cy="1325563"/>
          </a:xfrm>
        </p:spPr>
        <p:txBody>
          <a:bodyPr/>
          <a:lstStyle/>
          <a:p>
            <a:r>
              <a:rPr lang="en-US" dirty="0" smtClean="0"/>
              <a:t>Join the NSB Club!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57" y="1587658"/>
            <a:ext cx="7070972" cy="4587762"/>
          </a:xfrm>
        </p:spPr>
      </p:pic>
    </p:spTree>
    <p:extLst>
      <p:ext uri="{BB962C8B-B14F-4D97-AF65-F5344CB8AC3E}">
        <p14:creationId xmlns:p14="http://schemas.microsoft.com/office/powerpoint/2010/main" val="27133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</a:t>
            </a:r>
            <a:r>
              <a:rPr lang="en-US" dirty="0"/>
              <a:t>S</a:t>
            </a:r>
            <a:r>
              <a:rPr lang="en-US" dirty="0" smtClean="0"/>
              <a:t>cience </a:t>
            </a:r>
            <a:r>
              <a:rPr lang="en-US" dirty="0"/>
              <a:t>B</a:t>
            </a:r>
            <a:r>
              <a:rPr lang="en-US" dirty="0" smtClean="0"/>
              <a:t>owl Competition: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Buzzer-based group science competition sponsored by the Department of Energy</a:t>
            </a:r>
          </a:p>
          <a:p>
            <a:r>
              <a:rPr lang="en-US" dirty="0" smtClean="0"/>
              <a:t>Teams typically consist of 5 players, with 4 playing at a time and 1 as an alternate.</a:t>
            </a:r>
          </a:p>
          <a:p>
            <a:r>
              <a:rPr lang="en-US" dirty="0" smtClean="0"/>
              <a:t>Teams must win the regional competition to advance to nationals.</a:t>
            </a:r>
          </a:p>
          <a:p>
            <a:r>
              <a:rPr lang="en-US" dirty="0" smtClean="0"/>
              <a:t>Rules and practice questions are available here:</a:t>
            </a:r>
          </a:p>
          <a:p>
            <a:pPr marL="0" indent="0">
              <a:buNone/>
            </a:pPr>
            <a:r>
              <a:rPr lang="en-US" dirty="0" smtClean="0"/>
              <a:t>http://science.energy.gov/wdts/nsb/high-school/high-school-students/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NSB Club?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605492"/>
            <a:ext cx="5470525" cy="364701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DHS NSB team has won the regional championship for the past three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have placed 12</a:t>
            </a:r>
            <a:r>
              <a:rPr lang="en-US" baseline="30000" dirty="0" smtClean="0"/>
              <a:t>th</a:t>
            </a:r>
            <a:r>
              <a:rPr lang="en-US" dirty="0" smtClean="0"/>
              <a:t> and 7</a:t>
            </a:r>
            <a:r>
              <a:rPr lang="en-US" baseline="30000" dirty="0" smtClean="0"/>
              <a:t>th</a:t>
            </a:r>
            <a:r>
              <a:rPr lang="en-US" dirty="0" smtClean="0"/>
              <a:t> in the 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have gained lots of experience from these competitions and we want to share it for greater success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785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NSB Club Goals and Mission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To use experience from science bowl competitions to create a framework for continued success for Dulles High School Science Bowl teams.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To increase skill level and interest in this competition and in the sciences.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To collect resources and teaching materials to train interested individuals.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To advertise and increase member participation.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612221"/>
            <a:ext cx="5470525" cy="36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NSB Club Officers: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Sponsor: Ms. Judy </a:t>
            </a:r>
            <a:r>
              <a:rPr lang="en-US" dirty="0" err="1" smtClean="0"/>
              <a:t>Matney</a:t>
            </a:r>
            <a:endParaRPr lang="en-US" dirty="0" smtClean="0"/>
          </a:p>
          <a:p>
            <a:r>
              <a:rPr lang="en-US" dirty="0" smtClean="0"/>
              <a:t>Founder and President: </a:t>
            </a:r>
            <a:r>
              <a:rPr lang="en-US" dirty="0" err="1" smtClean="0"/>
              <a:t>Aman</a:t>
            </a:r>
            <a:r>
              <a:rPr lang="en-US" dirty="0" smtClean="0"/>
              <a:t> Patel</a:t>
            </a:r>
          </a:p>
          <a:p>
            <a:r>
              <a:rPr lang="en-US" dirty="0" smtClean="0"/>
              <a:t>Vice Presidents: Brian Bell and Vishnu </a:t>
            </a:r>
            <a:r>
              <a:rPr lang="en-US" dirty="0" err="1" smtClean="0"/>
              <a:t>Iyer</a:t>
            </a:r>
            <a:endParaRPr lang="en-US" dirty="0" smtClean="0"/>
          </a:p>
          <a:p>
            <a:r>
              <a:rPr lang="en-US" dirty="0" smtClean="0"/>
              <a:t>Secretary: Rahul </a:t>
            </a:r>
            <a:r>
              <a:rPr lang="en-US" dirty="0" err="1" smtClean="0"/>
              <a:t>Nagvekar</a:t>
            </a:r>
            <a:endParaRPr lang="en-US" dirty="0" smtClean="0"/>
          </a:p>
          <a:p>
            <a:r>
              <a:rPr lang="en-US" dirty="0" smtClean="0"/>
              <a:t>Treasurers: Benjamin Liu and Shreya </a:t>
            </a:r>
            <a:r>
              <a:rPr lang="en-US" smtClean="0"/>
              <a:t>Thipireddy</a:t>
            </a:r>
            <a:endParaRPr lang="en-US" dirty="0" smtClean="0"/>
          </a:p>
          <a:p>
            <a:r>
              <a:rPr lang="en-US" dirty="0" smtClean="0"/>
              <a:t>Historian: </a:t>
            </a:r>
            <a:r>
              <a:rPr lang="en-US" dirty="0" err="1" smtClean="0"/>
              <a:t>Shreyas</a:t>
            </a:r>
            <a:r>
              <a:rPr lang="en-US" dirty="0" smtClean="0"/>
              <a:t> </a:t>
            </a:r>
            <a:r>
              <a:rPr lang="en-US" dirty="0" err="1" smtClean="0"/>
              <a:t>Balaji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Can Join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club is open to any high school student who would like to participate in this competition and learn more about science.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7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Familiarize yourself with the NSB rules prior to the first meeting day</a:t>
            </a:r>
          </a:p>
          <a:p>
            <a:r>
              <a:rPr lang="en-US" dirty="0" smtClean="0"/>
              <a:t>Independently practice with sample questions on the DOE website</a:t>
            </a:r>
          </a:p>
          <a:p>
            <a:r>
              <a:rPr lang="en-US" dirty="0" smtClean="0"/>
              <a:t>Comply with NSB club membership dues in a timely manner</a:t>
            </a:r>
          </a:p>
          <a:p>
            <a:r>
              <a:rPr lang="en-US" dirty="0" smtClean="0"/>
              <a:t>Engage in science-related reading and studying on your own time</a:t>
            </a:r>
          </a:p>
          <a:p>
            <a:r>
              <a:rPr lang="en-US" dirty="0" smtClean="0"/>
              <a:t>Regularly attend NSB club meetings and participate in club competitions</a:t>
            </a:r>
          </a:p>
          <a:p>
            <a:r>
              <a:rPr lang="en-US" dirty="0" smtClean="0"/>
              <a:t>Practice independently with your team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4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meeting: Thursday, September 10</a:t>
            </a:r>
          </a:p>
          <a:p>
            <a:r>
              <a:rPr lang="en-US" dirty="0" smtClean="0"/>
              <a:t>The meetings are on the 2</a:t>
            </a:r>
            <a:r>
              <a:rPr lang="en-US" baseline="30000" dirty="0" smtClean="0"/>
              <a:t>nd</a:t>
            </a:r>
            <a:r>
              <a:rPr lang="en-US" dirty="0" smtClean="0"/>
              <a:t>, 3</a:t>
            </a:r>
            <a:r>
              <a:rPr lang="en-US" baseline="30000" dirty="0" smtClean="0"/>
              <a:t>rd</a:t>
            </a:r>
            <a:r>
              <a:rPr lang="en-US" dirty="0" smtClean="0"/>
              <a:t>, and 4</a:t>
            </a:r>
            <a:r>
              <a:rPr lang="en-US" baseline="30000" dirty="0" smtClean="0"/>
              <a:t>th</a:t>
            </a:r>
            <a:r>
              <a:rPr lang="en-US" dirty="0" smtClean="0"/>
              <a:t> Thursdays of each month, with the exception of holidays and early dismissals. </a:t>
            </a:r>
            <a:endParaRPr lang="en-US" dirty="0"/>
          </a:p>
          <a:p>
            <a:r>
              <a:rPr lang="en-US" dirty="0" smtClean="0"/>
              <a:t>Extra practice dates maybe announced, if necessary.</a:t>
            </a:r>
          </a:p>
          <a:p>
            <a:r>
              <a:rPr lang="en-US" dirty="0" smtClean="0"/>
              <a:t>We will practice from September to January. The regional competition is in February.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have the option of either forming your own team or having us place you in a team. </a:t>
            </a:r>
          </a:p>
          <a:p>
            <a:pPr lvl="1"/>
            <a:r>
              <a:rPr lang="en-US" dirty="0"/>
              <a:t>This will be done by using the responses of a Google form all members are required to fill out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recommend joining a team which you complement and bring a unique skillset to.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168</TotalTime>
  <Words>517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National Science Bowl Club</vt:lpstr>
      <vt:lpstr>National Science Bowl Competition:</vt:lpstr>
      <vt:lpstr>Why a NSB Club?</vt:lpstr>
      <vt:lpstr>NSB Club Goals and Mission</vt:lpstr>
      <vt:lpstr>NSB Club Officers:</vt:lpstr>
      <vt:lpstr>Who Can Join</vt:lpstr>
      <vt:lpstr>Membership Expectations</vt:lpstr>
      <vt:lpstr>Meeting Information</vt:lpstr>
      <vt:lpstr>Teams</vt:lpstr>
      <vt:lpstr>Membership Dues</vt:lpstr>
      <vt:lpstr>General Information</vt:lpstr>
      <vt:lpstr>Join the NSB Club!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Science Bowl Club</dc:title>
  <dc:creator>Sanjiv Patel</dc:creator>
  <cp:lastModifiedBy>Rahul</cp:lastModifiedBy>
  <cp:revision>25</cp:revision>
  <dcterms:created xsi:type="dcterms:W3CDTF">2015-08-21T22:34:17Z</dcterms:created>
  <dcterms:modified xsi:type="dcterms:W3CDTF">2015-08-28T01:22:54Z</dcterms:modified>
</cp:coreProperties>
</file>